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3685" r:id="rId3"/>
  </p:sldMasterIdLst>
  <p:notesMasterIdLst>
    <p:notesMasterId r:id="rId9"/>
  </p:notesMasterIdLst>
  <p:handoutMasterIdLst>
    <p:handoutMasterId r:id="rId10"/>
  </p:handoutMasterIdLst>
  <p:sldIdLst>
    <p:sldId id="280" r:id="rId4"/>
    <p:sldId id="399" r:id="rId5"/>
    <p:sldId id="400" r:id="rId6"/>
    <p:sldId id="401" r:id="rId7"/>
    <p:sldId id="28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7382" autoAdjust="0"/>
  </p:normalViewPr>
  <p:slideViewPr>
    <p:cSldViewPr showGuides="1">
      <p:cViewPr varScale="1">
        <p:scale>
          <a:sx n="130" d="100"/>
          <a:sy n="130" d="100"/>
        </p:scale>
        <p:origin x="-1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31-3-2017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After</a:t>
            </a:r>
            <a:r>
              <a:rPr lang="en-GB" baseline="0" dirty="0" smtClean="0"/>
              <a:t> the storing phase, data is visualized by using a real-time dashboard, in particular we are testing </a:t>
            </a:r>
            <a:r>
              <a:rPr lang="en-GB" baseline="0" dirty="0" err="1" smtClean="0"/>
              <a:t>elasticsearch</a:t>
            </a:r>
            <a:r>
              <a:rPr lang="en-GB" baseline="0" dirty="0" smtClean="0"/>
              <a:t> with </a:t>
            </a:r>
            <a:r>
              <a:rPr lang="en-GB" baseline="0" dirty="0" err="1" smtClean="0"/>
              <a:t>Grafana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The choice of this two tools has been made because </a:t>
            </a:r>
            <a:r>
              <a:rPr lang="en-GB" baseline="0" dirty="0" err="1" smtClean="0"/>
              <a:t>elasticsearch</a:t>
            </a:r>
            <a:r>
              <a:rPr lang="en-GB" baseline="0" dirty="0" smtClean="0"/>
              <a:t> allow Real-time data search.. . . . . And with </a:t>
            </a:r>
            <a:r>
              <a:rPr lang="en-GB" baseline="0" smtClean="0"/>
              <a:t>Grafana </a:t>
            </a:r>
            <a:r>
              <a:rPr lang="en-GB" baseline="0" dirty="0" smtClean="0"/>
              <a:t>is possible to have real-time summary and charting and both are Open source and under Apache 2 license that is one of the common  </a:t>
            </a:r>
            <a:r>
              <a:rPr lang="en-GB" baseline="0" dirty="0" err="1" smtClean="0"/>
              <a:t>licenze</a:t>
            </a:r>
            <a:r>
              <a:rPr lang="en-GB" baseline="0" dirty="0" smtClean="0"/>
              <a:t> type  in research project.</a:t>
            </a:r>
          </a:p>
          <a:p>
            <a:r>
              <a:rPr lang="en-GB" baseline="0" dirty="0" smtClean="0"/>
              <a:t> 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4C7F-F30A-40CE-9043-1413848C7D6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444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4C7F-F30A-40CE-9043-1413848C7D6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49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44C7F-F30A-40CE-9043-1413848C7D6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4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67544" y="1340768"/>
            <a:ext cx="3815655" cy="47847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0" y="1341438"/>
            <a:ext cx="4320480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824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082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341041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94506" y="2378745"/>
            <a:ext cx="4040188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50705" y="1341041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2601" y="2391445"/>
            <a:ext cx="4041775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6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 lIns="22814" tIns="11407" rIns="22814" bIns="11407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  <a:prstGeom prst="rect">
            <a:avLst/>
          </a:prstGeom>
        </p:spPr>
        <p:txBody>
          <a:bodyPr lIns="22814" tIns="11407" rIns="22814" bIns="1140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6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2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8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4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30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7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3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9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356353"/>
            <a:ext cx="2133600" cy="365124"/>
          </a:xfrm>
          <a:prstGeom prst="rect">
            <a:avLst/>
          </a:prstGeom>
        </p:spPr>
        <p:txBody>
          <a:bodyPr lIns="22814" tIns="11407" rIns="22814" bIns="11407"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356353"/>
            <a:ext cx="2895600" cy="365124"/>
          </a:xfrm>
          <a:prstGeom prst="rect">
            <a:avLst/>
          </a:prstGeom>
        </p:spPr>
        <p:txBody>
          <a:bodyPr lIns="22814" tIns="11407" rIns="22814" bIns="11407"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4"/>
          </a:xfrm>
          <a:prstGeom prst="rect">
            <a:avLst/>
          </a:prstGeom>
        </p:spPr>
        <p:txBody>
          <a:bodyPr lIns="22814" tIns="11407" rIns="22814" bIns="11407"/>
          <a:lstStyle/>
          <a:p>
            <a:fld id="{FABC9D7A-95D0-4481-8CC7-99EEC59AA1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29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53336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GB" dirty="0" smtClean="0"/>
              <a:t>EGI-Engage PY1 Review - EGI and Project Overview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54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" y="0"/>
            <a:ext cx="6534150" cy="470535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4F8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22" name="Tekstvak 21"/>
          <p:cNvSpPr txBox="1"/>
          <p:nvPr/>
        </p:nvSpPr>
        <p:spPr>
          <a:xfrm>
            <a:off x="8508016" y="65253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72553E7-13AD-41CB-B8D3-4C5279D6D1DB}" type="slidenum">
              <a:rPr lang="nl-NL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‹#›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30139" cy="99356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48251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endParaRPr lang="en-GB" dirty="0"/>
          </a:p>
        </p:txBody>
      </p:sp>
      <p:sp>
        <p:nvSpPr>
          <p:cNvPr id="9" name="Tekstvak 21"/>
          <p:cNvSpPr txBox="1"/>
          <p:nvPr/>
        </p:nvSpPr>
        <p:spPr>
          <a:xfrm>
            <a:off x="179512" y="6525344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83F7A1C-40F7-5F43-85CD-9B50E60F16AA}" type="datetime1">
              <a:rPr lang="en-US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3/31/2017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7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2" r:id="rId2"/>
    <p:sldLayoutId id="2147483653" r:id="rId3"/>
    <p:sldLayoutId id="2147483689" r:id="rId4"/>
    <p:sldLayoutId id="2147483690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3000" b="1" kern="1200">
          <a:solidFill>
            <a:srgbClr val="4F85C3"/>
          </a:solidFill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82880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845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yin.chen@egi.e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dropbox.com/s/vz2j0b7laaiuomk/indigo_demo_final.avi?dl=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gi.eu/wiki/Federated_Cloud_user_support#User_guid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ithub.com/EGI-FCTF/di4r-traini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91680" y="3933056"/>
            <a:ext cx="5689178" cy="431477"/>
          </a:xfrm>
        </p:spPr>
        <p:txBody>
          <a:bodyPr/>
          <a:lstStyle/>
          <a:p>
            <a:r>
              <a:rPr lang="en-GB" dirty="0" smtClean="0"/>
              <a:t>EGI Foundation, NL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Deploying VM at EGI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03648" y="3140968"/>
            <a:ext cx="6944816" cy="504056"/>
          </a:xfrm>
        </p:spPr>
        <p:txBody>
          <a:bodyPr/>
          <a:lstStyle/>
          <a:p>
            <a:r>
              <a:rPr lang="en-GB" sz="2400" dirty="0" smtClean="0"/>
              <a:t>Baptiste Grenier, </a:t>
            </a:r>
            <a:r>
              <a:rPr lang="en-GB" sz="2400" dirty="0" smtClean="0">
                <a:hlinkClick r:id="rId2"/>
              </a:rPr>
              <a:t>baptiste.grenier@egi.eu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2483768" y="5373216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 smtClean="0">
                <a:solidFill>
                  <a:schemeClr val="tx2"/>
                </a:solidFill>
              </a:rPr>
              <a:t>EuroArgo</a:t>
            </a:r>
            <a:r>
              <a:rPr lang="en-GB" b="1" dirty="0" smtClean="0">
                <a:solidFill>
                  <a:schemeClr val="tx2"/>
                </a:solidFill>
              </a:rPr>
              <a:t>/</a:t>
            </a:r>
            <a:r>
              <a:rPr lang="en-GB" b="1" dirty="0" err="1" smtClean="0">
                <a:solidFill>
                  <a:schemeClr val="tx2"/>
                </a:solidFill>
              </a:rPr>
              <a:t>SeaDataNet</a:t>
            </a:r>
            <a:r>
              <a:rPr lang="en-GB" b="1" dirty="0" smtClean="0">
                <a:solidFill>
                  <a:schemeClr val="tx2"/>
                </a:solidFill>
              </a:rPr>
              <a:t> workshop, Brest, 6-7 Apr 2017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The EGI AppDB: an application catalogue</a:t>
            </a:r>
            <a:endParaRPr lang="it-IT" dirty="0"/>
          </a:p>
        </p:txBody>
      </p:sp>
      <p:sp>
        <p:nvSpPr>
          <p:cNvPr id="6" name="AutoShape 2" descr="Risultati immagini per logo elasticsear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4" descr="Risultati immagini per logo elasticsearch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AutoShape 7" descr="Risultati immagini per logo kiban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03392" y="946819"/>
            <a:ext cx="8953861" cy="52322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chemeClr val="tx2">
                    <a:lumMod val="50000"/>
                  </a:schemeClr>
                </a:solidFill>
              </a:rPr>
              <a:t>User friendly portal for software, Virtual Appliance, people</a:t>
            </a:r>
            <a:endParaRPr lang="it-IT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AutoShape 11" descr="Risultati immagini per elasticsearch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460375" y="5915901"/>
            <a:ext cx="496855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VM metadata, requirements (RAM, CPU,…)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292080" y="5935621"/>
            <a:ext cx="3419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Availability at sites/VO</a:t>
            </a:r>
            <a:endParaRPr lang="en-GB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3012"/>
            <a:ext cx="9144000" cy="499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6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980728"/>
            <a:ext cx="8136904" cy="4577009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58614"/>
            <a:ext cx="7560840" cy="6340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User friendly deployments: </a:t>
            </a:r>
            <a:r>
              <a:rPr lang="en-US" sz="2400" dirty="0" err="1" smtClean="0"/>
              <a:t>VMops</a:t>
            </a:r>
            <a:r>
              <a:rPr lang="en-US" sz="2400" dirty="0" smtClean="0"/>
              <a:t> dashboard</a:t>
            </a:r>
            <a:endParaRPr lang="it-IT" sz="2400" dirty="0"/>
          </a:p>
        </p:txBody>
      </p:sp>
      <p:sp>
        <p:nvSpPr>
          <p:cNvPr id="5" name="CasellaDiTesto 11"/>
          <p:cNvSpPr txBox="1"/>
          <p:nvPr/>
        </p:nvSpPr>
        <p:spPr>
          <a:xfrm>
            <a:off x="508696" y="5733256"/>
            <a:ext cx="799288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Integrate </a:t>
            </a:r>
            <a:r>
              <a:rPr lang="en-US" sz="1600" b="1" dirty="0" err="1" smtClean="0">
                <a:solidFill>
                  <a:schemeClr val="tx2">
                    <a:lumMod val="50000"/>
                  </a:schemeClr>
                </a:solidFill>
              </a:rPr>
              <a:t>AppDB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, Information system, contextualization using the Infrastructure Manager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hlinkClick r:id="rId4"/>
              </a:rPr>
              <a:t>https://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www.dropbox.com/s/vz2j0b7laaiuomk/indigo_demo_final.avi?dl=0</a:t>
            </a: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58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58614"/>
            <a:ext cx="7560840" cy="63408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CLI friendly deployments: OCCI and native CLIs and APIs</a:t>
            </a:r>
            <a:endParaRPr lang="it-IT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CLIs</a:t>
            </a:r>
          </a:p>
          <a:p>
            <a:pPr lvl="1"/>
            <a:r>
              <a:rPr lang="en-US" dirty="0" smtClean="0"/>
              <a:t>Native command line tools</a:t>
            </a:r>
          </a:p>
          <a:p>
            <a:pPr lvl="2"/>
            <a:r>
              <a:rPr lang="en-US" dirty="0" smtClean="0"/>
              <a:t>OpenStack, </a:t>
            </a:r>
            <a:r>
              <a:rPr lang="en-US" dirty="0" err="1" smtClean="0"/>
              <a:t>OpenNebula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Open standards tools</a:t>
            </a:r>
          </a:p>
          <a:p>
            <a:pPr lvl="2"/>
            <a:r>
              <a:rPr lang="en-US" dirty="0" smtClean="0"/>
              <a:t>OCCI</a:t>
            </a:r>
          </a:p>
          <a:p>
            <a:pPr lvl="1"/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wiki.egi.eu/wiki/Federated_Cloud_user_support#User_guides</a:t>
            </a:r>
            <a:r>
              <a:rPr lang="en-US" sz="1800" dirty="0" smtClean="0"/>
              <a:t> </a:t>
            </a:r>
          </a:p>
          <a:p>
            <a:pPr lvl="1"/>
            <a:r>
              <a:rPr lang="en-US" dirty="0" smtClean="0"/>
              <a:t>REST APIs</a:t>
            </a:r>
          </a:p>
          <a:p>
            <a:pPr lvl="2"/>
            <a:r>
              <a:rPr lang="en-US" dirty="0" smtClean="0"/>
              <a:t>OpenStack, </a:t>
            </a:r>
            <a:r>
              <a:rPr lang="en-US" dirty="0" err="1" smtClean="0"/>
              <a:t>OpenNebula</a:t>
            </a:r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OCCI interfaces</a:t>
            </a:r>
          </a:p>
          <a:p>
            <a:pPr lvl="3"/>
            <a:r>
              <a:rPr lang="en-US" dirty="0" smtClean="0"/>
              <a:t>Examples: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github.com/EGI-FCTF/di4r-training</a:t>
            </a:r>
            <a:r>
              <a:rPr lang="en-US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167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5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I powerpoint presentation v3.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E71D875D-3EC4-F44A-A7E5-34DD16350306}" vid="{26E1A824-6628-F24F-8B72-62130D253833}"/>
    </a:ext>
  </a:extLst>
</a:theme>
</file>

<file path=ppt/theme/theme2.xml><?xml version="1.0" encoding="utf-8"?>
<a:theme xmlns:a="http://schemas.openxmlformats.org/drawingml/2006/main" name="EGI Powerpoint Presentation (body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E71D875D-3EC4-F44A-A7E5-34DD16350306}" vid="{CE694BD0-76B5-5F46-92B6-F2ED68DFE079}"/>
    </a:ext>
  </a:extLst>
</a:theme>
</file>

<file path=ppt/theme/theme3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E71D875D-3EC4-F44A-A7E5-34DD16350306}" vid="{6623C6A3-768C-3B43-AFC8-AFB8E29E1B61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</Template>
  <TotalTime>29971</TotalTime>
  <Words>189</Words>
  <Application>Microsoft Office PowerPoint</Application>
  <PresentationFormat>On-screen Show (4:3)</PresentationFormat>
  <Paragraphs>28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EGI powerpoint presentation v3.2</vt:lpstr>
      <vt:lpstr>EGI Powerpoint Presentation (body)</vt:lpstr>
      <vt:lpstr>EGI Powerpoint Presentation (closing)</vt:lpstr>
      <vt:lpstr>Deploying VM at EGI</vt:lpstr>
      <vt:lpstr>The EGI AppDB: an application catalogue</vt:lpstr>
      <vt:lpstr>User friendly deployments: VMops dashboard</vt:lpstr>
      <vt:lpstr>CLI friendly deployments: OCCI and native CLIs and APIs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Open Science with the EGI Federated Cloud  Experiences, success stories, lessons learnt</dc:title>
  <dc:creator>Enol Fernández</dc:creator>
  <cp:lastModifiedBy>Baptiste Grenier</cp:lastModifiedBy>
  <cp:revision>77</cp:revision>
  <dcterms:created xsi:type="dcterms:W3CDTF">2017-02-27T15:20:56Z</dcterms:created>
  <dcterms:modified xsi:type="dcterms:W3CDTF">2017-04-07T07:54:36Z</dcterms:modified>
</cp:coreProperties>
</file>