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046"/>
    <a:srgbClr val="B5892D"/>
    <a:srgbClr val="75A5D8"/>
    <a:srgbClr val="E2E4EA"/>
    <a:srgbClr val="1D2F45"/>
    <a:srgbClr val="75A4D9"/>
    <a:srgbClr val="1670C9"/>
    <a:srgbClr val="2D4E77"/>
    <a:srgbClr val="575989"/>
    <a:srgbClr val="12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25"/>
    <p:restoredTop sz="86388" autoAdjust="0"/>
  </p:normalViewPr>
  <p:slideViewPr>
    <p:cSldViewPr>
      <p:cViewPr varScale="1">
        <p:scale>
          <a:sx n="98" d="100"/>
          <a:sy n="98" d="100"/>
        </p:scale>
        <p:origin x="15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57" d="100"/>
          <a:sy n="157" d="100"/>
        </p:scale>
        <p:origin x="42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14/02/2018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8C7CE7-02F6-9C4E-B49C-A3F54D237E10}"/>
              </a:ext>
            </a:extLst>
          </p:cNvPr>
          <p:cNvSpPr txBox="1"/>
          <p:nvPr userDrawn="1"/>
        </p:nvSpPr>
        <p:spPr>
          <a:xfrm>
            <a:off x="1858186" y="5161114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829" y="5021749"/>
            <a:ext cx="58952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923" y="5413598"/>
            <a:ext cx="644783" cy="6332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88D622C-A836-684D-8BDB-40E405A1B5A9}"/>
              </a:ext>
            </a:extLst>
          </p:cNvPr>
          <p:cNvSpPr txBox="1"/>
          <p:nvPr userDrawn="1"/>
        </p:nvSpPr>
        <p:spPr>
          <a:xfrm>
            <a:off x="1794880" y="5557093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2" name="Rettangolo 11"/>
          <p:cNvSpPr/>
          <p:nvPr userDrawn="1"/>
        </p:nvSpPr>
        <p:spPr>
          <a:xfrm>
            <a:off x="755578" y="6381329"/>
            <a:ext cx="8280920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25" noProof="0" dirty="0"/>
              <a:t>EOSC-hub receives funding from the European Union’s Horizon 2020 research and innovation programme under grant agreement No. 777536.</a:t>
            </a:r>
          </a:p>
        </p:txBody>
      </p:sp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4" y="6381328"/>
            <a:ext cx="422176" cy="282000"/>
          </a:xfrm>
          <a:prstGeom prst="rect">
            <a:avLst/>
          </a:prstGeom>
        </p:spPr>
      </p:pic>
      <p:cxnSp>
        <p:nvCxnSpPr>
          <p:cNvPr id="14" name="Connettore 1 13"/>
          <p:cNvCxnSpPr>
            <a:cxnSpLocks/>
          </p:cNvCxnSpPr>
          <p:nvPr userDrawn="1"/>
        </p:nvCxnSpPr>
        <p:spPr>
          <a:xfrm>
            <a:off x="1403648" y="4941168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80" y="1247533"/>
            <a:ext cx="4916162" cy="1224125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51C4A5-F0D1-DC40-9A0A-0C461967962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i="1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sub-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9" name="Segnaposto contenuto 18">
            <a:extLst>
              <a:ext uri="{FF2B5EF4-FFF2-40B4-BE49-F238E27FC236}">
                <a16:creationId xmlns:a16="http://schemas.microsoft.com/office/drawing/2014/main" id="{0E77F5B3-574B-5F42-A9A9-B514FF8E4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b="1" dirty="0">
                <a:solidFill>
                  <a:srgbClr val="1C3046"/>
                </a:solidFill>
              </a:rPr>
              <a:t>Click </a:t>
            </a:r>
            <a:r>
              <a:rPr lang="it-IT" b="1" dirty="0" err="1">
                <a:solidFill>
                  <a:srgbClr val="1C3046"/>
                </a:solidFill>
              </a:rPr>
              <a:t>here</a:t>
            </a:r>
            <a:r>
              <a:rPr lang="it-IT" b="1" dirty="0">
                <a:solidFill>
                  <a:srgbClr val="1C3046"/>
                </a:solidFill>
              </a:rPr>
              <a:t> to </a:t>
            </a:r>
            <a:r>
              <a:rPr lang="it-IT" b="1" dirty="0" err="1">
                <a:solidFill>
                  <a:srgbClr val="1C3046"/>
                </a:solidFill>
              </a:rPr>
              <a:t>add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B77B2A9D-5C2F-4A5C-83AC-2A23BED5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1520" y="1268764"/>
            <a:ext cx="864096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833973A6-C1BB-1043-8DAC-B993CBB6D983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5035836" y="-3"/>
            <a:ext cx="1303646" cy="56608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878656" y="-2404"/>
            <a:ext cx="1142863" cy="45719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381465" y="0"/>
            <a:ext cx="1601457" cy="51318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35" y="-3"/>
            <a:ext cx="643613" cy="51321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01731E7-CB9A-4E4D-834D-37ACDE4D97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CB6AB942-1F6F-D740-9623-04930E39D57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/>
          <p:cNvSpPr>
            <a:spLocks/>
          </p:cNvSpPr>
          <p:nvPr userDrawn="1"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Immagine 33">
            <a:extLst>
              <a:ext uri="{FF2B5EF4-FFF2-40B4-BE49-F238E27FC236}">
                <a16:creationId xmlns:a16="http://schemas.microsoft.com/office/drawing/2014/main" id="{E748C170-E3A2-4036-BB02-1958ADA9CF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2230377E-78D8-44FD-B341-8F4ED9188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2" name="Rettangolo 41">
            <a:extLst>
              <a:ext uri="{FF2B5EF4-FFF2-40B4-BE49-F238E27FC236}">
                <a16:creationId xmlns:a16="http://schemas.microsoft.com/office/drawing/2014/main" id="{72ADA07B-AD55-4EFA-9DCD-327EED436DBB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8908929C-8E44-1A4A-A572-D417C01C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A1CF1935-6208-F949-8DA8-22C8D0B59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01410308-86A1-CE4F-8695-F61533B9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1340772"/>
            <a:ext cx="4248472" cy="474744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9" y="1340772"/>
            <a:ext cx="4248472" cy="474744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657350" marR="0" indent="-4572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text</a:t>
            </a:r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 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3114459" y="0"/>
            <a:ext cx="113352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5940154" y="0"/>
            <a:ext cx="316747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8401706" y="0"/>
            <a:ext cx="74763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1907705" y="0"/>
            <a:ext cx="101605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7164289" y="0"/>
            <a:ext cx="1303646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220074" y="0"/>
            <a:ext cx="1142863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276470" y="-2"/>
            <a:ext cx="63123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643478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2590802" y="0"/>
            <a:ext cx="640569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4247980" y="0"/>
            <a:ext cx="105248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7357994" y="0"/>
            <a:ext cx="166335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35" y="-2"/>
            <a:ext cx="6436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Immagine 37">
            <a:extLst>
              <a:ext uri="{FF2B5EF4-FFF2-40B4-BE49-F238E27FC236}">
                <a16:creationId xmlns:a16="http://schemas.microsoft.com/office/drawing/2014/main" id="{6E92571F-B9E2-4515-A851-FD195B169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928418AB-C8AD-472B-89A7-2D6A16B3D9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6" name="Rettangolo 45">
            <a:extLst>
              <a:ext uri="{FF2B5EF4-FFF2-40B4-BE49-F238E27FC236}">
                <a16:creationId xmlns:a16="http://schemas.microsoft.com/office/drawing/2014/main" id="{123C6A7A-0C9A-4D82-B852-DF92CC423C4B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00EFEDC4-EF62-9343-9EE9-EB34B88BB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2" name="Date Placeholder 3">
            <a:extLst>
              <a:ext uri="{FF2B5EF4-FFF2-40B4-BE49-F238E27FC236}">
                <a16:creationId xmlns:a16="http://schemas.microsoft.com/office/drawing/2014/main" id="{8BDDDF39-2847-5C45-8C28-79E66DD0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43" name="Footer Placeholder 4">
            <a:extLst>
              <a:ext uri="{FF2B5EF4-FFF2-40B4-BE49-F238E27FC236}">
                <a16:creationId xmlns:a16="http://schemas.microsoft.com/office/drawing/2014/main" id="{E515CF22-948A-774C-8025-06D4D9860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40" name="Segnaposto testo 3">
            <a:extLst>
              <a:ext uri="{FF2B5EF4-FFF2-40B4-BE49-F238E27FC236}">
                <a16:creationId xmlns:a16="http://schemas.microsoft.com/office/drawing/2014/main" id="{26E22B5B-74B7-984A-B35C-01F845E6DC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Text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1252496-1750-864D-B854-CEE0315DE69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 rot="5400000">
            <a:off x="2123727" y="-603447"/>
            <a:ext cx="4896546" cy="8640960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657350" marR="0" indent="-4572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alibri" panose="020F0502020204030204" pitchFamily="34" charset="0"/>
              <a:buChar char="-"/>
              <a:tabLst/>
              <a:defRPr sz="2800" b="0" i="0">
                <a:solidFill>
                  <a:schemeClr val="tx1">
                    <a:lumMod val="50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 Third level</a:t>
            </a:r>
          </a:p>
          <a:p>
            <a:pPr lvl="3"/>
            <a:r>
              <a:rPr lang="en-GB" noProof="0" dirty="0"/>
              <a:t> </a:t>
            </a:r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Immagine 31">
            <a:extLst>
              <a:ext uri="{FF2B5EF4-FFF2-40B4-BE49-F238E27FC236}">
                <a16:creationId xmlns:a16="http://schemas.microsoft.com/office/drawing/2014/main" id="{FA6B2CD8-FEE8-4B8F-B1F0-EA8D83797B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6813550"/>
            <a:ext cx="9144000" cy="44450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EBFEB97-F397-4880-BA39-E13E87E319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  <p:sp>
        <p:nvSpPr>
          <p:cNvPr id="45" name="Rettangolo 44">
            <a:extLst>
              <a:ext uri="{FF2B5EF4-FFF2-40B4-BE49-F238E27FC236}">
                <a16:creationId xmlns:a16="http://schemas.microsoft.com/office/drawing/2014/main" id="{D9796DA9-E1E4-4FB4-8943-01C592107B8A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8331AB2-FA10-F049-BA93-704EC2A5F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9817EDF-DE74-3540-B1AD-C331BAC21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E6B5B4-AF6A-764F-AC9F-BFC02551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2D92F18E-5415-984E-8376-0329B157E5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1677" y="260489"/>
            <a:ext cx="5980803" cy="8640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41E515-DD63-3D42-B42C-9035172A73D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3568" y="2849622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408EAB-6398-5543-8CB0-5155F921C6F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3568" y="2162303"/>
            <a:ext cx="5883079" cy="5564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48407DB-BA49-C94D-ADD2-877CBDD6C6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33419"/>
            <a:ext cx="9144000" cy="56665"/>
          </a:xfrm>
          <a:prstGeom prst="rect">
            <a:avLst/>
          </a:prstGeom>
        </p:spPr>
      </p:pic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6CFA5BBC-FB79-3941-902F-8F674A72F7C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5980803" cy="5858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GB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F32A041-669E-4668-AFFC-D799D71AE9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5" y="-1585"/>
            <a:ext cx="9144000" cy="5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4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ised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89775736-39B8-4946-BA4E-2E26123BEAA4}"/>
              </a:ext>
            </a:extLst>
          </p:cNvPr>
          <p:cNvSpPr txBox="1"/>
          <p:nvPr userDrawn="1"/>
        </p:nvSpPr>
        <p:spPr>
          <a:xfrm>
            <a:off x="3131840" y="5919963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E9FBBCD-1A09-854C-AD37-ABFC23BF7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838387"/>
            <a:ext cx="589524" cy="57895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B059FA9-527F-3047-9752-9021170989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5803404"/>
            <a:ext cx="644783" cy="63322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016F19-9C1F-4B4E-A65D-FC565E20B416}"/>
              </a:ext>
            </a:extLst>
          </p:cNvPr>
          <p:cNvSpPr txBox="1"/>
          <p:nvPr userDrawn="1"/>
        </p:nvSpPr>
        <p:spPr>
          <a:xfrm>
            <a:off x="5004049" y="589282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D2F45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D2F45"/>
              </a:solidFill>
              <a:ea typeface="Source Sans Pro" charset="0"/>
              <a:cs typeface="Source Sans Pro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07" y="3358840"/>
            <a:ext cx="1784961" cy="2231201"/>
          </a:xfrm>
          <a:prstGeom prst="rect">
            <a:avLst/>
          </a:prstGeom>
        </p:spPr>
      </p:pic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97C3FAB3-381B-274E-9A7E-CD86B4B697B3}"/>
              </a:ext>
            </a:extLst>
          </p:cNvPr>
          <p:cNvCxnSpPr/>
          <p:nvPr userDrawn="1"/>
        </p:nvCxnSpPr>
        <p:spPr>
          <a:xfrm>
            <a:off x="671555" y="2929632"/>
            <a:ext cx="2112235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olo 22">
            <a:extLst>
              <a:ext uri="{FF2B5EF4-FFF2-40B4-BE49-F238E27FC236}">
                <a16:creationId xmlns:a16="http://schemas.microsoft.com/office/drawing/2014/main" id="{91A4CF75-7F87-534F-870F-ED5701E571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702" y="1772817"/>
            <a:ext cx="2894178" cy="10081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 b="1" dirty="0" err="1">
                <a:solidFill>
                  <a:srgbClr val="1C3046"/>
                </a:solidFill>
              </a:rPr>
              <a:t>Thank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you</a:t>
            </a:r>
            <a:r>
              <a:rPr lang="it-IT" b="1" dirty="0">
                <a:solidFill>
                  <a:srgbClr val="1C3046"/>
                </a:solidFill>
              </a:rPr>
              <a:t> for </a:t>
            </a:r>
            <a:r>
              <a:rPr lang="it-IT" b="1" dirty="0" err="1">
                <a:solidFill>
                  <a:srgbClr val="1C3046"/>
                </a:solidFill>
              </a:rPr>
              <a:t>your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attention</a:t>
            </a:r>
            <a:r>
              <a:rPr lang="it-IT" b="1" dirty="0">
                <a:solidFill>
                  <a:srgbClr val="1C3046"/>
                </a:solidFill>
              </a:rPr>
              <a:t>!</a:t>
            </a:r>
            <a:endParaRPr lang="en-GB" dirty="0"/>
          </a:p>
        </p:txBody>
      </p:sp>
      <p:sp>
        <p:nvSpPr>
          <p:cNvPr id="33" name="Segnaposto contenuto 32">
            <a:extLst>
              <a:ext uri="{FF2B5EF4-FFF2-40B4-BE49-F238E27FC236}">
                <a16:creationId xmlns:a16="http://schemas.microsoft.com/office/drawing/2014/main" id="{EFF3BDC9-F42A-914E-9BE9-F145917FEA3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508104" y="1773238"/>
            <a:ext cx="3385071" cy="1585912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>
              <a:buFontTx/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indent="0">
              <a:buNone/>
            </a:pPr>
            <a:r>
              <a:rPr lang="en-GB" sz="1800" b="1" dirty="0">
                <a:solidFill>
                  <a:srgbClr val="1C3046"/>
                </a:solidFill>
              </a:rPr>
              <a:t>Contact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1C3046"/>
                </a:solidFill>
              </a:rPr>
              <a:t>Lorem ipsum </a:t>
            </a:r>
            <a:r>
              <a:rPr lang="en-GB" sz="1800" dirty="0" err="1">
                <a:solidFill>
                  <a:srgbClr val="1C3046"/>
                </a:solidFill>
              </a:rPr>
              <a:t>dolor</a:t>
            </a:r>
            <a:r>
              <a:rPr lang="en-GB" sz="1800" dirty="0">
                <a:solidFill>
                  <a:srgbClr val="1C3046"/>
                </a:solidFill>
              </a:rPr>
              <a:t> sit </a:t>
            </a:r>
            <a:r>
              <a:rPr lang="en-GB" sz="1800" dirty="0" err="1">
                <a:solidFill>
                  <a:srgbClr val="1C3046"/>
                </a:solidFill>
              </a:rPr>
              <a:t>amet</a:t>
            </a:r>
            <a:r>
              <a:rPr lang="en-GB" sz="1800" dirty="0">
                <a:solidFill>
                  <a:srgbClr val="1C3046"/>
                </a:solidFill>
              </a:rPr>
              <a:t>, </a:t>
            </a:r>
            <a:r>
              <a:rPr lang="en-GB" sz="1800" dirty="0" err="1">
                <a:solidFill>
                  <a:srgbClr val="1C3046"/>
                </a:solidFill>
              </a:rPr>
              <a:t>consectetur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adipisicing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elit</a:t>
            </a:r>
            <a:r>
              <a:rPr lang="en-GB" sz="1800" dirty="0">
                <a:solidFill>
                  <a:srgbClr val="1C3046"/>
                </a:solidFill>
              </a:rPr>
              <a:t>, </a:t>
            </a:r>
            <a:r>
              <a:rPr lang="en-GB" sz="1800" dirty="0" err="1">
                <a:solidFill>
                  <a:srgbClr val="1C3046"/>
                </a:solidFill>
              </a:rPr>
              <a:t>sed</a:t>
            </a:r>
            <a:r>
              <a:rPr lang="en-GB" sz="1800" dirty="0">
                <a:solidFill>
                  <a:srgbClr val="1C3046"/>
                </a:solidFill>
              </a:rPr>
              <a:t> do </a:t>
            </a:r>
            <a:r>
              <a:rPr lang="en-GB" sz="1800" dirty="0" err="1">
                <a:solidFill>
                  <a:srgbClr val="1C3046"/>
                </a:solidFill>
              </a:rPr>
              <a:t>eiusmod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tempor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incididunt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ut</a:t>
            </a:r>
            <a:r>
              <a:rPr lang="en-GB" sz="1800" dirty="0">
                <a:solidFill>
                  <a:srgbClr val="1C3046"/>
                </a:solidFill>
              </a:rPr>
              <a:t> </a:t>
            </a:r>
            <a:r>
              <a:rPr lang="en-GB" sz="1800" dirty="0" err="1">
                <a:solidFill>
                  <a:srgbClr val="1C3046"/>
                </a:solidFill>
              </a:rPr>
              <a:t>labore</a:t>
            </a:r>
            <a:r>
              <a:rPr lang="en-GB" sz="1800" dirty="0">
                <a:solidFill>
                  <a:srgbClr val="1C3046"/>
                </a:solidFill>
              </a:rPr>
              <a:t> et </a:t>
            </a:r>
            <a:r>
              <a:rPr lang="en-GB" sz="1800" dirty="0" err="1">
                <a:solidFill>
                  <a:srgbClr val="1C3046"/>
                </a:solidFill>
              </a:rPr>
              <a:t>dolore</a:t>
            </a:r>
            <a:r>
              <a:rPr lang="en-GB" sz="1800" dirty="0">
                <a:solidFill>
                  <a:srgbClr val="1C3046"/>
                </a:solidFill>
              </a:rPr>
              <a:t> magna</a:t>
            </a:r>
          </a:p>
        </p:txBody>
      </p:sp>
      <p:sp>
        <p:nvSpPr>
          <p:cNvPr id="34" name="Segnaposto contenuto 32">
            <a:extLst>
              <a:ext uri="{FF2B5EF4-FFF2-40B4-BE49-F238E27FC236}">
                <a16:creationId xmlns:a16="http://schemas.microsoft.com/office/drawing/2014/main" id="{7E962D83-1102-414B-ACBE-1C6C8F8FE54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7105" y="3163634"/>
            <a:ext cx="2484735" cy="409382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it-IT" sz="1800" i="1" dirty="0" err="1"/>
              <a:t>Questions</a:t>
            </a:r>
            <a:r>
              <a:rPr lang="it-IT" sz="1800" i="1" dirty="0"/>
              <a:t>?</a:t>
            </a:r>
          </a:p>
          <a:p>
            <a:pPr marL="0" indent="0">
              <a:buNone/>
            </a:pPr>
            <a:endParaRPr lang="it-IT" sz="1800" i="1" dirty="0"/>
          </a:p>
        </p:txBody>
      </p:sp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31386F-E162-934A-8D1F-9D95C069A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81328"/>
            <a:ext cx="2339280" cy="288032"/>
          </a:xfrm>
          <a:prstGeom prst="rect">
            <a:avLst/>
          </a:prstGeom>
        </p:spPr>
        <p:txBody>
          <a:bodyPr/>
          <a:lstStyle>
            <a:lvl1pPr algn="r">
              <a:defRPr sz="975" b="0" i="0">
                <a:solidFill>
                  <a:schemeClr val="tx1"/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864FEF-6066-9447-AB93-1A0F90C44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1520" y="6381328"/>
            <a:ext cx="2133600" cy="288032"/>
          </a:xfrm>
          <a:prstGeom prst="rect">
            <a:avLst/>
          </a:prstGeom>
        </p:spPr>
        <p:txBody>
          <a:bodyPr/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C92904-4608-474D-BBAB-CD0DAE59C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81328"/>
            <a:ext cx="28956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8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1319845F-1E54-2745-8B1A-D63A20E61931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251520" y="6376247"/>
            <a:ext cx="864096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1A085F82-CD25-8A4D-8A2C-FFC5CB539BB8}"/>
              </a:ext>
            </a:extLst>
          </p:cNvPr>
          <p:cNvSpPr/>
          <p:nvPr userDrawn="1"/>
        </p:nvSpPr>
        <p:spPr>
          <a:xfrm>
            <a:off x="8450088" y="6381332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0" r:id="rId5"/>
    <p:sldLayoutId id="2147483712" r:id="rId6"/>
    <p:sldLayoutId id="2147483711" r:id="rId7"/>
  </p:sldLayoutIdLst>
  <p:hf hdr="0" ftr="0"/>
  <p:txStyles>
    <p:titleStyle>
      <a:lvl1pPr algn="l" defTabSz="342900" rtl="0" eaLnBrk="1" latinLnBrk="0" hangingPunct="1">
        <a:spcBef>
          <a:spcPct val="0"/>
        </a:spcBef>
        <a:buNone/>
        <a:defRPr sz="3200" b="1" kern="1200">
          <a:solidFill>
            <a:srgbClr val="1C3046"/>
          </a:solidFill>
          <a:latin typeface="+mn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5546774-C6AD-1E4D-90C4-6DE511E551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C573EE-843B-E046-8572-EB8AD67C71C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403350" y="2852738"/>
            <a:ext cx="6192838" cy="576262"/>
          </a:xfrm>
        </p:spPr>
        <p:txBody>
          <a:bodyPr>
            <a:normAutofit lnSpcReduction="10000"/>
          </a:bodyPr>
          <a:lstStyle/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82740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25BE552-70BA-4F9C-8732-B3C54DA3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56AD9C-C81E-4755-9F1E-ABC1C0498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668E8B-804A-4226-A5F9-B64F4480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8DC4-DE83-4F63-8090-0B20624E8C99}" type="datetime1">
              <a:rPr lang="en-US" smtClean="0"/>
              <a:t>2/14/2018</a:t>
            </a:fld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835059-47AC-4E0A-80DD-CB28365206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03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78EFCA0-5042-4916-BD41-77290BCA0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581299-2ABC-43E7-90C7-B6B98B9583A9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A923E5-3980-4E68-B770-7C0B3391D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D3F1F1-F183-4535-9A5B-31082954D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6E9E-105D-47B0-9E5B-906E66FBF682}" type="datetime1">
              <a:rPr lang="en-US" smtClean="0"/>
              <a:t>2/14/2018</a:t>
            </a:fld>
            <a:endParaRPr lang="en-US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B6AD3C22-F729-4210-B78A-F63F140CF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968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872D790-7D53-4321-BA1C-0FC777AA5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530727-1BC8-4C91-9C50-76FB93D4079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9B46E-3DFC-424F-9873-E4D739ACE2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4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5A2D21-3F0E-4C82-995D-91B73D523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AF74F5-B822-494B-A042-C9131B52B06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25091B-3E5C-4AEB-B557-CDD0740FE56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940019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8" id="{4751AB5D-640C-3342-BFAA-5DB4E45F457D}" vid="{E170F76C-6CC7-B945-846A-6208DD64BB9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EOSC-hub_ppt-2</Template>
  <TotalTime>273</TotalTime>
  <Words>4</Words>
  <Application>Microsoft Office PowerPoint</Application>
  <PresentationFormat>Presentazione su schermo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Source Sans Pro</vt:lpstr>
      <vt:lpstr>Wingdings</vt:lpstr>
      <vt:lpstr>slide_base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Caterina Piagentini</dc:creator>
  <cp:lastModifiedBy>Caterina Piagentini</cp:lastModifiedBy>
  <cp:revision>63</cp:revision>
  <dcterms:created xsi:type="dcterms:W3CDTF">2018-01-30T10:37:03Z</dcterms:created>
  <dcterms:modified xsi:type="dcterms:W3CDTF">2018-02-14T14:14:14Z</dcterms:modified>
</cp:coreProperties>
</file>