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3046"/>
    <a:srgbClr val="B5892D"/>
    <a:srgbClr val="75A5D8"/>
    <a:srgbClr val="E2E4EA"/>
    <a:srgbClr val="1D2F45"/>
    <a:srgbClr val="75A4D9"/>
    <a:srgbClr val="1670C9"/>
    <a:srgbClr val="2D4E77"/>
    <a:srgbClr val="575989"/>
    <a:srgbClr val="12A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/>
    <p:restoredTop sz="96397" autoAdjust="0"/>
  </p:normalViewPr>
  <p:slideViewPr>
    <p:cSldViewPr>
      <p:cViewPr varScale="1">
        <p:scale>
          <a:sx n="110" d="100"/>
          <a:sy n="110" d="100"/>
        </p:scale>
        <p:origin x="118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57" d="100"/>
          <a:sy n="157" d="100"/>
        </p:scale>
        <p:origin x="42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16906-B6A1-4E52-BE69-9D249F819B11}" type="datetimeFigureOut">
              <a:rPr lang="it-IT" smtClean="0"/>
              <a:t>14/02/2018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48A20-7C99-4A4D-BF06-6E8ADEA4D03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49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04E82C1C-60FB-2F41-A35A-E9EB596745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00" y="4877732"/>
            <a:ext cx="636044" cy="5789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C95AC5E-022A-794A-B33A-6292101788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857" y="5260744"/>
            <a:ext cx="667687" cy="633228"/>
          </a:xfrm>
          <a:prstGeom prst="rect">
            <a:avLst/>
          </a:prstGeom>
        </p:spPr>
      </p:pic>
      <p:sp>
        <p:nvSpPr>
          <p:cNvPr id="12" name="Rettangolo 11"/>
          <p:cNvSpPr/>
          <p:nvPr userDrawn="1"/>
        </p:nvSpPr>
        <p:spPr>
          <a:xfrm>
            <a:off x="1007436" y="6381328"/>
            <a:ext cx="110412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noProof="0" dirty="0"/>
              <a:t>EOSC-hub receives funding from the European Union’s Horizon 2020 research and innovation programme under grant agreement No. 777536.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3DC374C-3088-4AC9-9030-20959266C273}"/>
              </a:ext>
            </a:extLst>
          </p:cNvPr>
          <p:cNvSpPr txBox="1"/>
          <p:nvPr userDrawn="1"/>
        </p:nvSpPr>
        <p:spPr>
          <a:xfrm>
            <a:off x="1976601" y="4989075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eosc-hub.eu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4785B6D-81EF-4C62-AB07-6BE079FA42A0}"/>
              </a:ext>
            </a:extLst>
          </p:cNvPr>
          <p:cNvSpPr txBox="1"/>
          <p:nvPr userDrawn="1"/>
        </p:nvSpPr>
        <p:spPr>
          <a:xfrm>
            <a:off x="1937698" y="5375344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cxnSp>
        <p:nvCxnSpPr>
          <p:cNvPr id="17" name="Connettore 1 13">
            <a:extLst>
              <a:ext uri="{FF2B5EF4-FFF2-40B4-BE49-F238E27FC236}">
                <a16:creationId xmlns:a16="http://schemas.microsoft.com/office/drawing/2014/main" id="{F69445E9-7340-45CD-BA5C-39E3176D3686}"/>
              </a:ext>
            </a:extLst>
          </p:cNvPr>
          <p:cNvCxnSpPr>
            <a:cxnSpLocks/>
          </p:cNvCxnSpPr>
          <p:nvPr userDrawn="1"/>
        </p:nvCxnSpPr>
        <p:spPr>
          <a:xfrm>
            <a:off x="1559496" y="4725144"/>
            <a:ext cx="1872208" cy="0"/>
          </a:xfrm>
          <a:prstGeom prst="line">
            <a:avLst/>
          </a:prstGeom>
          <a:ln>
            <a:solidFill>
              <a:srgbClr val="1C30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magine 17">
            <a:extLst>
              <a:ext uri="{FF2B5EF4-FFF2-40B4-BE49-F238E27FC236}">
                <a16:creationId xmlns:a16="http://schemas.microsoft.com/office/drawing/2014/main" id="{A50D8F3A-6062-4F89-B9DC-F39963F90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301" y="1520793"/>
            <a:ext cx="4916162" cy="1224125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C948B22F-CB4B-4782-A3F9-C6957124353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6371133"/>
            <a:ext cx="422176" cy="282000"/>
          </a:xfrm>
          <a:prstGeom prst="rect">
            <a:avLst/>
          </a:prstGeom>
        </p:spPr>
      </p:pic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95464C0A-96B1-4243-84AD-979C468BEBBC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02928" y="3572463"/>
            <a:ext cx="6121400" cy="7207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i="1">
                <a:solidFill>
                  <a:srgbClr val="B5892D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sub-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14" name="Segnaposto contenuto 18">
            <a:extLst>
              <a:ext uri="{FF2B5EF4-FFF2-40B4-BE49-F238E27FC236}">
                <a16:creationId xmlns:a16="http://schemas.microsoft.com/office/drawing/2014/main" id="{5ACF2346-45CE-8C43-9BE7-7C04459FB98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403350" y="2852738"/>
            <a:ext cx="6192838" cy="5762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 i="0" u="none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b="1" dirty="0">
                <a:solidFill>
                  <a:srgbClr val="1C3046"/>
                </a:solidFill>
              </a:rPr>
              <a:t>Click </a:t>
            </a:r>
            <a:r>
              <a:rPr lang="it-IT" b="1" dirty="0" err="1">
                <a:solidFill>
                  <a:srgbClr val="1C3046"/>
                </a:solidFill>
              </a:rPr>
              <a:t>here</a:t>
            </a:r>
            <a:r>
              <a:rPr lang="it-IT" b="1" dirty="0">
                <a:solidFill>
                  <a:srgbClr val="1C3046"/>
                </a:solidFill>
              </a:rPr>
              <a:t> to </a:t>
            </a:r>
            <a:r>
              <a:rPr lang="it-IT" b="1" dirty="0" err="1">
                <a:solidFill>
                  <a:srgbClr val="1C3046"/>
                </a:solidFill>
              </a:rPr>
              <a:t>add</a:t>
            </a:r>
            <a:r>
              <a:rPr lang="it-IT" b="1" dirty="0">
                <a:solidFill>
                  <a:srgbClr val="1C3046"/>
                </a:solidFill>
              </a:rPr>
              <a:t> </a:t>
            </a:r>
            <a:r>
              <a:rPr lang="it-IT" b="1" dirty="0" err="1">
                <a:solidFill>
                  <a:srgbClr val="1C3046"/>
                </a:solidFill>
              </a:rPr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E3F0AEEC-E8E7-4D6D-82B6-D294E5B82108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5" name="Rettangolo 14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9" name="Rettangolo 18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0" name="Rettangolo 19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2C34C010-9376-654D-A867-B52581D105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0788"/>
            <a:ext cx="2808312" cy="754672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2AAEFF27-5769-49CA-8573-C39C406AF3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39E1B6A-7D11-E849-A590-8111F721B39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48E551BA-809B-467E-B7BF-CDFEA85965DB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ttangolo 17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41" name="Immagine 40">
            <a:extLst>
              <a:ext uri="{FF2B5EF4-FFF2-40B4-BE49-F238E27FC236}">
                <a16:creationId xmlns:a16="http://schemas.microsoft.com/office/drawing/2014/main" id="{2C34C010-9376-654D-A867-B52581D105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0788"/>
            <a:ext cx="2808312" cy="754672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26F0E64-C1AA-7B44-8707-12DAEF1438B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4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44" name="Segnaposto contenuto 3">
            <a:extLst>
              <a:ext uri="{FF2B5EF4-FFF2-40B4-BE49-F238E27FC236}">
                <a16:creationId xmlns:a16="http://schemas.microsoft.com/office/drawing/2014/main" id="{0F67FC50-A7AA-1B42-ADE3-4F05CEFF456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DE633CC4-435D-416E-AA98-4662B8A85FE2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7" name="Rettangolo 36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44" name="Immagine 43">
            <a:extLst>
              <a:ext uri="{FF2B5EF4-FFF2-40B4-BE49-F238E27FC236}">
                <a16:creationId xmlns:a16="http://schemas.microsoft.com/office/drawing/2014/main" id="{2C34C010-9376-654D-A867-B52581D105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0788"/>
            <a:ext cx="2808312" cy="754672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194572B0-78DD-4243-9D5D-D9DAD50C2F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F9806EEC-FA64-844F-A700-7B6E4626349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87355" y="1340771"/>
            <a:ext cx="5664629" cy="47829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4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42" name="Segnaposto contenuto 3">
            <a:extLst>
              <a:ext uri="{FF2B5EF4-FFF2-40B4-BE49-F238E27FC236}">
                <a16:creationId xmlns:a16="http://schemas.microsoft.com/office/drawing/2014/main" id="{AC298E57-B32A-3E45-8B5F-25DC8E79433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D548DFD9-EC66-D949-B078-B2E161F1350E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168008" y="1340771"/>
            <a:ext cx="5664629" cy="47829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4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Text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tangolo 25">
            <a:extLst>
              <a:ext uri="{FF2B5EF4-FFF2-40B4-BE49-F238E27FC236}">
                <a16:creationId xmlns:a16="http://schemas.microsoft.com/office/drawing/2014/main" id="{E9972DE2-5AB2-4A0C-B59B-F9380A257DED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1" name="Rettangolo 20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3" name="Rettangolo 22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8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39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50" b="0" i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Source Sans Pro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Footer</a:t>
            </a:r>
            <a:endParaRPr lang="en-US" dirty="0"/>
          </a:p>
        </p:txBody>
      </p:sp>
      <p:cxnSp>
        <p:nvCxnSpPr>
          <p:cNvPr id="40" name="Connettore 1 39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Immagine 42">
            <a:extLst>
              <a:ext uri="{FF2B5EF4-FFF2-40B4-BE49-F238E27FC236}">
                <a16:creationId xmlns:a16="http://schemas.microsoft.com/office/drawing/2014/main" id="{2C34C010-9376-654D-A867-B52581D105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0788"/>
            <a:ext cx="2808312" cy="754672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41E256BF-F678-474D-B0F0-C1B0FC6DEA3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1" name="Segnaposto contenuto 3">
            <a:extLst>
              <a:ext uri="{FF2B5EF4-FFF2-40B4-BE49-F238E27FC236}">
                <a16:creationId xmlns:a16="http://schemas.microsoft.com/office/drawing/2014/main" id="{19AD132B-D4FB-224B-B906-4734DE467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0BBBDCC5-2F7A-574C-A5FE-7AEA530E9F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 rot="5400000">
            <a:off x="3647727" y="-2043607"/>
            <a:ext cx="4896546" cy="115212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4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74920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EF6C7B7-1597-4762-9541-39E64CD64D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8650" y="3127856"/>
            <a:ext cx="7759774" cy="23173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F411E4A5-A105-784C-9E39-410F67D94196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8650" y="1628800"/>
            <a:ext cx="5883079" cy="540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  <p:sp>
        <p:nvSpPr>
          <p:cNvPr id="12" name="Segnaposto contenuto 3">
            <a:extLst>
              <a:ext uri="{FF2B5EF4-FFF2-40B4-BE49-F238E27FC236}">
                <a16:creationId xmlns:a16="http://schemas.microsoft.com/office/drawing/2014/main" id="{7CF49966-5610-ED4F-8D27-A6C7DE1B724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8650" y="2348880"/>
            <a:ext cx="5883079" cy="540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0" i="0">
                <a:solidFill>
                  <a:srgbClr val="B5892D"/>
                </a:solidFill>
              </a:defRPr>
            </a:lvl1pPr>
          </a:lstStyle>
          <a:p>
            <a:pPr lvl="0"/>
            <a:r>
              <a:rPr lang="it-IT" dirty="0"/>
              <a:t>Click </a:t>
            </a:r>
            <a:r>
              <a:rPr lang="it-IT" dirty="0" err="1"/>
              <a:t>here</a:t>
            </a:r>
            <a:r>
              <a:rPr lang="it-IT" dirty="0"/>
              <a:t> to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362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ised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4E9FBBCD-1A09-854C-AD37-ABFC23BF72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008" y="5655630"/>
            <a:ext cx="630033" cy="57895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B059FA9-527F-3047-9752-9021170989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505" y="5638956"/>
            <a:ext cx="658903" cy="63322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C463FB9-8E58-4D7E-9AEC-9058EB62CFA0}"/>
              </a:ext>
            </a:extLst>
          </p:cNvPr>
          <p:cNvSpPr txBox="1"/>
          <p:nvPr userDrawn="1"/>
        </p:nvSpPr>
        <p:spPr>
          <a:xfrm>
            <a:off x="4759216" y="5755515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eosc-hub.eu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C1AC704-9BA4-4C9D-8727-21E0A6C216B1}"/>
              </a:ext>
            </a:extLst>
          </p:cNvPr>
          <p:cNvSpPr txBox="1"/>
          <p:nvPr userDrawn="1"/>
        </p:nvSpPr>
        <p:spPr>
          <a:xfrm>
            <a:off x="6600056" y="5745054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7AAF6B84-BF74-4F8E-B824-03711F26909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519" y="2983662"/>
            <a:ext cx="1784961" cy="2231201"/>
          </a:xfrm>
          <a:prstGeom prst="rect">
            <a:avLst/>
          </a:prstGeom>
        </p:spPr>
      </p:pic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7C9CA8C5-768B-4B48-8912-AD9D8DF0939C}"/>
              </a:ext>
            </a:extLst>
          </p:cNvPr>
          <p:cNvCxnSpPr/>
          <p:nvPr userDrawn="1"/>
        </p:nvCxnSpPr>
        <p:spPr>
          <a:xfrm>
            <a:off x="913269" y="2958518"/>
            <a:ext cx="2112235" cy="0"/>
          </a:xfrm>
          <a:prstGeom prst="line">
            <a:avLst/>
          </a:prstGeom>
          <a:ln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B63E2CA4-6517-D243-BE9E-62972D0D8E4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39416" y="1801703"/>
            <a:ext cx="3311525" cy="792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it-IT" dirty="0" err="1"/>
              <a:t>Thank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for </a:t>
            </a:r>
            <a:r>
              <a:rPr lang="it-IT" dirty="0" err="1"/>
              <a:t>your</a:t>
            </a:r>
            <a:r>
              <a:rPr lang="it-IT" dirty="0"/>
              <a:t> </a:t>
            </a:r>
            <a:r>
              <a:rPr lang="it-IT" dirty="0" err="1"/>
              <a:t>attention</a:t>
            </a:r>
            <a:r>
              <a:rPr lang="it-IT" dirty="0"/>
              <a:t>!</a:t>
            </a:r>
            <a:endParaRPr lang="en-GB" dirty="0"/>
          </a:p>
        </p:txBody>
      </p:sp>
      <p:sp>
        <p:nvSpPr>
          <p:cNvPr id="17" name="Segnaposto contenuto 4">
            <a:extLst>
              <a:ext uri="{FF2B5EF4-FFF2-40B4-BE49-F238E27FC236}">
                <a16:creationId xmlns:a16="http://schemas.microsoft.com/office/drawing/2014/main" id="{FD2E5EBC-6B99-3246-8A7E-2FD79A9A87D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88167" y="3192520"/>
            <a:ext cx="2519362" cy="5048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i="1"/>
            </a:lvl1pPr>
            <a:lvl5pPr>
              <a:defRPr/>
            </a:lvl5pPr>
          </a:lstStyle>
          <a:p>
            <a:pPr lvl="0"/>
            <a:r>
              <a:rPr lang="en-GB" dirty="0"/>
              <a:t>Questions?</a:t>
            </a:r>
          </a:p>
        </p:txBody>
      </p:sp>
      <p:sp>
        <p:nvSpPr>
          <p:cNvPr id="18" name="Segnaposto contenuto 17">
            <a:extLst>
              <a:ext uri="{FF2B5EF4-FFF2-40B4-BE49-F238E27FC236}">
                <a16:creationId xmlns:a16="http://schemas.microsoft.com/office/drawing/2014/main" id="{AD787563-5284-2848-9605-68F55ABC220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38690" y="2310242"/>
            <a:ext cx="3384550" cy="11715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adipisicing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endParaRPr lang="en-GB" dirty="0"/>
          </a:p>
        </p:txBody>
      </p:sp>
      <p:sp>
        <p:nvSpPr>
          <p:cNvPr id="20" name="Segnaposto contenuto 19">
            <a:extLst>
              <a:ext uri="{FF2B5EF4-FFF2-40B4-BE49-F238E27FC236}">
                <a16:creationId xmlns:a16="http://schemas.microsoft.com/office/drawing/2014/main" id="{58176C6A-545E-DD45-B732-AC8914488A1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24192" y="1896443"/>
            <a:ext cx="3384550" cy="4524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rgbClr val="1C3046"/>
                </a:solidFill>
              </a:defRPr>
            </a:lvl1pPr>
          </a:lstStyle>
          <a:p>
            <a:pPr lvl="0"/>
            <a:r>
              <a:rPr lang="en-GB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107994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4" r:id="rId3"/>
    <p:sldLayoutId id="2147483709" r:id="rId4"/>
    <p:sldLayoutId id="2147483710" r:id="rId5"/>
    <p:sldLayoutId id="2147483712" r:id="rId6"/>
    <p:sldLayoutId id="2147483711" r:id="rId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5341CFB-55D3-4DE1-AB61-215993C934F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3C3975-0C57-420C-AD5A-B2430503EAD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468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317B802-98C6-4C01-B9D7-5E6A8CD39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D4284DD-DF6E-447C-8184-E1E1A1051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C092-73F9-44ED-A940-4A06336D34F9}" type="datetime1">
              <a:rPr lang="en-US" smtClean="0"/>
              <a:t>2/14/2018</a:t>
            </a:fld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E0AA53D-AC3F-4224-A28A-819823AC7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E4AC0731-34EB-4DAA-B209-336D09FBC47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63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1E3091D-BD81-466F-B49E-D00DDBFE0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A288A-775C-41C3-906A-A93FB7418F28}" type="datetime1">
              <a:rPr lang="en-US" smtClean="0"/>
              <a:t>2/14/2018</a:t>
            </a:fld>
            <a:endParaRPr lang="en-US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E1CAC85-75C2-4A7D-96FE-D2CB9398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68B8388-A034-4892-ABD0-1B6544FD5AA5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2B6C48F2-65AA-4E48-BA71-6A59D4881BD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1956138-8948-4C63-92A9-7572E8F29AA1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781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DC7C5F50-0DFC-4DA1-9CB4-303ED16E9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A3C5F6-B08E-4743-BC38-480FB99BD8B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700808"/>
            <a:ext cx="5883079" cy="558139"/>
          </a:xfrm>
        </p:spPr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FC75C90-933D-4F51-9E9B-231670DC985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8650" y="2440537"/>
            <a:ext cx="5883079" cy="558138"/>
          </a:xfrm>
        </p:spPr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379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1475B9A-DA7D-42C2-B387-8D9F3A9AED0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8261AB-B4C6-4A40-818C-0B45833DF17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578518D-0834-4FEA-A442-A14C02CDBE1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33959AB-D8AE-4653-8B0F-3CA784E29691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452416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base">
  <a:themeElements>
    <a:clrScheme name="Eudat-Color">
      <a:dk1>
        <a:srgbClr val="515151"/>
      </a:dk1>
      <a:lt1>
        <a:sysClr val="window" lastClr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8" id="{4751AB5D-640C-3342-BFAA-5DB4E45F457D}" vid="{E170F76C-6CC7-B945-846A-6208DD64BB9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EOSC-hub_ppt-2</Template>
  <TotalTime>334</TotalTime>
  <Words>4</Words>
  <Application>Microsoft Office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Source Sans Pro</vt:lpstr>
      <vt:lpstr>Wingdings</vt:lpstr>
      <vt:lpstr>slide_base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Caterina Piagentini</dc:creator>
  <cp:lastModifiedBy>Caterina Piagentini</cp:lastModifiedBy>
  <cp:revision>49</cp:revision>
  <dcterms:created xsi:type="dcterms:W3CDTF">2018-01-30T10:37:03Z</dcterms:created>
  <dcterms:modified xsi:type="dcterms:W3CDTF">2018-02-14T14:53:57Z</dcterms:modified>
</cp:coreProperties>
</file>